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256" r:id="rId2"/>
  </p:sldIdLst>
  <p:sldSz cx="9906000" cy="6858000" type="A4"/>
  <p:notesSz cx="6858000" cy="9144000"/>
  <p:embeddedFontLst>
    <p:embeddedFont>
      <p:font typeface="Raleway" pitchFamily="2" charset="0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3CC604-FC29-42BA-938E-BE72C3F58F54}" v="1" dt="2026-04-10T21:28:49.6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68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microsoft.com/office/2016/11/relationships/changesInfo" Target="changesInfos/changesInfo1.xml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y Portello Nelson" userId="7572c0e3-b243-49ab-8b00-fa7f6597cb1b" providerId="ADAL" clId="{3A4514F8-CC87-4C83-92EB-B87EBE9EE105}"/>
    <pc:docChg chg="modSld">
      <pc:chgData name="Amy Portello Nelson" userId="7572c0e3-b243-49ab-8b00-fa7f6597cb1b" providerId="ADAL" clId="{3A4514F8-CC87-4C83-92EB-B87EBE9EE105}" dt="2026-04-10T21:28:49.685" v="0" actId="478"/>
      <pc:docMkLst>
        <pc:docMk/>
      </pc:docMkLst>
      <pc:sldChg chg="delSp">
        <pc:chgData name="Amy Portello Nelson" userId="7572c0e3-b243-49ab-8b00-fa7f6597cb1b" providerId="ADAL" clId="{3A4514F8-CC87-4C83-92EB-B87EBE9EE105}" dt="2026-04-10T21:28:49.685" v="0" actId="478"/>
        <pc:sldMkLst>
          <pc:docMk/>
          <pc:sldMk cId="3253114864" sldId="256"/>
        </pc:sldMkLst>
        <pc:picChg chg="del">
          <ac:chgData name="Amy Portello Nelson" userId="7572c0e3-b243-49ab-8b00-fa7f6597cb1b" providerId="ADAL" clId="{3A4514F8-CC87-4C83-92EB-B87EBE9EE105}" dt="2026-04-10T21:28:49.685" v="0" actId="478"/>
          <ac:picMkLst>
            <pc:docMk/>
            <pc:sldMk cId="3253114864" sldId="256"/>
            <ac:picMk id="2053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95BDA-BBF8-429C-936E-26B1125DEAE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35B59-279F-406F-9CEB-C04CC356D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245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95BDA-BBF8-429C-936E-26B1125DEAE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35B59-279F-406F-9CEB-C04CC356D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972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95BDA-BBF8-429C-936E-26B1125DEAE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35B59-279F-406F-9CEB-C04CC356D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288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95BDA-BBF8-429C-936E-26B1125DEAE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35B59-279F-406F-9CEB-C04CC356D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690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95BDA-BBF8-429C-936E-26B1125DEAE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35B59-279F-406F-9CEB-C04CC356D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351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95BDA-BBF8-429C-936E-26B1125DEAE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35B59-279F-406F-9CEB-C04CC356D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800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95BDA-BBF8-429C-936E-26B1125DEAE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35B59-279F-406F-9CEB-C04CC356D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249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95BDA-BBF8-429C-936E-26B1125DEAE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35B59-279F-406F-9CEB-C04CC356D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363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95BDA-BBF8-429C-936E-26B1125DEAE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35B59-279F-406F-9CEB-C04CC356D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629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95BDA-BBF8-429C-936E-26B1125DEAE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35B59-279F-406F-9CEB-C04CC356D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995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95BDA-BBF8-429C-936E-26B1125DEAE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35B59-279F-406F-9CEB-C04CC356D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326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95BDA-BBF8-429C-936E-26B1125DEAE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35B59-279F-406F-9CEB-C04CC356D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605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ounded Rectangle 47"/>
          <p:cNvSpPr/>
          <p:nvPr/>
        </p:nvSpPr>
        <p:spPr>
          <a:xfrm rot="16200000">
            <a:off x="3148450" y="3969554"/>
            <a:ext cx="982358" cy="3834883"/>
          </a:xfrm>
          <a:prstGeom prst="roundRect">
            <a:avLst>
              <a:gd name="adj" fmla="val 10416"/>
            </a:avLst>
          </a:prstGeom>
          <a:solidFill>
            <a:srgbClr val="C9E2FF"/>
          </a:solidFill>
          <a:ln w="190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9" name="Rounded Rectangle 48"/>
          <p:cNvSpPr/>
          <p:nvPr/>
        </p:nvSpPr>
        <p:spPr>
          <a:xfrm rot="16200000">
            <a:off x="7105830" y="3973122"/>
            <a:ext cx="982358" cy="3834883"/>
          </a:xfrm>
          <a:prstGeom prst="roundRect">
            <a:avLst>
              <a:gd name="adj" fmla="val 10416"/>
            </a:avLst>
          </a:prstGeom>
          <a:solidFill>
            <a:srgbClr val="FFCEB7"/>
          </a:solidFill>
          <a:ln w="190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0" name="Rounded Rectangle 49"/>
          <p:cNvSpPr/>
          <p:nvPr/>
        </p:nvSpPr>
        <p:spPr>
          <a:xfrm>
            <a:off x="394934" y="1804740"/>
            <a:ext cx="1172645" cy="3300294"/>
          </a:xfrm>
          <a:prstGeom prst="roundRect">
            <a:avLst>
              <a:gd name="adj" fmla="val 10416"/>
            </a:avLst>
          </a:prstGeom>
          <a:solidFill>
            <a:srgbClr val="EBEBEB"/>
          </a:solidFill>
          <a:ln w="190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1" name="Rounded Rectangle 50"/>
          <p:cNvSpPr/>
          <p:nvPr/>
        </p:nvSpPr>
        <p:spPr>
          <a:xfrm>
            <a:off x="1716241" y="1807119"/>
            <a:ext cx="1172645" cy="3300294"/>
          </a:xfrm>
          <a:prstGeom prst="roundRect">
            <a:avLst>
              <a:gd name="adj" fmla="val 10416"/>
            </a:avLst>
          </a:prstGeom>
          <a:solidFill>
            <a:srgbClr val="FFFAC3"/>
          </a:solidFill>
          <a:ln w="190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2" name="Rounded Rectangle 51"/>
          <p:cNvSpPr/>
          <p:nvPr/>
        </p:nvSpPr>
        <p:spPr>
          <a:xfrm>
            <a:off x="3051820" y="1806524"/>
            <a:ext cx="1172645" cy="3300294"/>
          </a:xfrm>
          <a:prstGeom prst="roundRect">
            <a:avLst>
              <a:gd name="adj" fmla="val 10416"/>
            </a:avLst>
          </a:prstGeom>
          <a:solidFill>
            <a:srgbClr val="D0E8AB"/>
          </a:solidFill>
          <a:ln w="190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3" name="Rounded Rectangle 52"/>
          <p:cNvSpPr/>
          <p:nvPr/>
        </p:nvSpPr>
        <p:spPr>
          <a:xfrm>
            <a:off x="4366585" y="1806524"/>
            <a:ext cx="1172645" cy="3300294"/>
          </a:xfrm>
          <a:prstGeom prst="roundRect">
            <a:avLst>
              <a:gd name="adj" fmla="val 10416"/>
            </a:avLst>
          </a:prstGeom>
          <a:solidFill>
            <a:srgbClr val="D0E8AB"/>
          </a:solidFill>
          <a:ln w="190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>
            <a:off x="5685514" y="1807714"/>
            <a:ext cx="1172645" cy="3297916"/>
          </a:xfrm>
          <a:prstGeom prst="roundRect">
            <a:avLst>
              <a:gd name="adj" fmla="val 10416"/>
            </a:avLst>
          </a:prstGeom>
          <a:solidFill>
            <a:srgbClr val="FBCEE1"/>
          </a:solidFill>
          <a:ln w="190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>
            <a:off x="7010389" y="1807714"/>
            <a:ext cx="1172645" cy="3297916"/>
          </a:xfrm>
          <a:prstGeom prst="roundRect">
            <a:avLst>
              <a:gd name="adj" fmla="val 10416"/>
            </a:avLst>
          </a:prstGeom>
          <a:solidFill>
            <a:srgbClr val="FBCEE1"/>
          </a:solidFill>
          <a:ln w="190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>
            <a:off x="8334669" y="1807714"/>
            <a:ext cx="1172645" cy="3297916"/>
          </a:xfrm>
          <a:prstGeom prst="roundRect">
            <a:avLst>
              <a:gd name="adj" fmla="val 10416"/>
            </a:avLst>
          </a:prstGeom>
          <a:solidFill>
            <a:srgbClr val="FBCEE1"/>
          </a:solidFill>
          <a:ln w="190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7" name="Rounded Rectangle 56"/>
          <p:cNvSpPr/>
          <p:nvPr/>
        </p:nvSpPr>
        <p:spPr>
          <a:xfrm>
            <a:off x="3048846" y="1547853"/>
            <a:ext cx="2484438" cy="189098"/>
          </a:xfrm>
          <a:prstGeom prst="roundRect">
            <a:avLst>
              <a:gd name="adj" fmla="val 39527"/>
            </a:avLst>
          </a:prstGeom>
          <a:solidFill>
            <a:srgbClr val="EBEBEB"/>
          </a:solidFill>
          <a:ln w="190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8" name="Rounded Rectangle 57"/>
          <p:cNvSpPr/>
          <p:nvPr/>
        </p:nvSpPr>
        <p:spPr>
          <a:xfrm>
            <a:off x="1715052" y="1553799"/>
            <a:ext cx="1172050" cy="189098"/>
          </a:xfrm>
          <a:prstGeom prst="roundRect">
            <a:avLst>
              <a:gd name="adj" fmla="val 36292"/>
            </a:avLst>
          </a:prstGeom>
          <a:solidFill>
            <a:srgbClr val="EBEBEB"/>
          </a:solidFill>
          <a:ln w="190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9" name="Rounded Rectangle 58"/>
          <p:cNvSpPr/>
          <p:nvPr/>
        </p:nvSpPr>
        <p:spPr>
          <a:xfrm>
            <a:off x="5687893" y="1547853"/>
            <a:ext cx="3818232" cy="189098"/>
          </a:xfrm>
          <a:prstGeom prst="roundRect">
            <a:avLst>
              <a:gd name="adj" fmla="val 41143"/>
            </a:avLst>
          </a:prstGeom>
          <a:solidFill>
            <a:srgbClr val="EBEBEB"/>
          </a:solidFill>
          <a:ln w="190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0" name="Text Box 2"/>
          <p:cNvSpPr txBox="1">
            <a:spLocks noChangeArrowheads="1"/>
          </p:cNvSpPr>
          <p:nvPr/>
        </p:nvSpPr>
        <p:spPr bwMode="auto">
          <a:xfrm>
            <a:off x="462724" y="213255"/>
            <a:ext cx="9041023" cy="503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000" b="1" dirty="0">
                <a:solidFill>
                  <a:srgbClr val="2F2F2F"/>
                </a:solidFill>
                <a:effectLst/>
                <a:latin typeface="Raleway" panose="020B00030301010600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FILLABLE LOGIC MODEL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" name="Text Box 2"/>
          <p:cNvSpPr txBox="1">
            <a:spLocks noChangeArrowheads="1"/>
          </p:cNvSpPr>
          <p:nvPr/>
        </p:nvSpPr>
        <p:spPr bwMode="auto">
          <a:xfrm>
            <a:off x="2480222" y="838230"/>
            <a:ext cx="4883530" cy="503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dirty="0">
                <a:solidFill>
                  <a:srgbClr val="808080"/>
                </a:solidFill>
                <a:effectLst/>
                <a:latin typeface="Raleway" panose="020B00030301010600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logic model has been designed as an editable electronic document with spaces for you to fill in to create your own logic model.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2" name="Text Box 2"/>
          <p:cNvSpPr txBox="1">
            <a:spLocks noChangeArrowheads="1"/>
          </p:cNvSpPr>
          <p:nvPr/>
        </p:nvSpPr>
        <p:spPr bwMode="auto">
          <a:xfrm>
            <a:off x="396718" y="1890370"/>
            <a:ext cx="1172645" cy="261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 b="1">
                <a:solidFill>
                  <a:srgbClr val="000000"/>
                </a:solidFill>
                <a:effectLst/>
                <a:latin typeface="Raleway" panose="020B00030301010600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SITUATION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1882148" y="1526445"/>
            <a:ext cx="844994" cy="261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 b="1">
                <a:solidFill>
                  <a:srgbClr val="000000"/>
                </a:solidFill>
                <a:effectLst/>
                <a:latin typeface="Raleway" panose="020B00030301010600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INPUTS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4" name="Text Box 2"/>
          <p:cNvSpPr txBox="1">
            <a:spLocks noChangeArrowheads="1"/>
          </p:cNvSpPr>
          <p:nvPr/>
        </p:nvSpPr>
        <p:spPr bwMode="auto">
          <a:xfrm>
            <a:off x="3707716" y="1528229"/>
            <a:ext cx="1172645" cy="261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 b="1">
                <a:solidFill>
                  <a:srgbClr val="000000"/>
                </a:solidFill>
                <a:effectLst/>
                <a:latin typeface="Raleway" panose="020B00030301010600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ACTIVITIES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5" name="Text Box 2"/>
          <p:cNvSpPr txBox="1">
            <a:spLocks noChangeArrowheads="1"/>
          </p:cNvSpPr>
          <p:nvPr/>
        </p:nvSpPr>
        <p:spPr bwMode="auto">
          <a:xfrm>
            <a:off x="7013957" y="1522878"/>
            <a:ext cx="1172645" cy="261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 b="1">
                <a:solidFill>
                  <a:srgbClr val="000000"/>
                </a:solidFill>
                <a:effectLst/>
                <a:latin typeface="Raleway" panose="020B00030301010600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OUTCOMES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6" name="Text Box 2"/>
          <p:cNvSpPr txBox="1">
            <a:spLocks noChangeArrowheads="1"/>
          </p:cNvSpPr>
          <p:nvPr/>
        </p:nvSpPr>
        <p:spPr bwMode="auto">
          <a:xfrm>
            <a:off x="396718" y="2213858"/>
            <a:ext cx="1172645" cy="47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>
                <a:solidFill>
                  <a:srgbClr val="000000"/>
                </a:solidFill>
                <a:effectLst/>
                <a:latin typeface="Raleway" panose="020B00030301010600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Enter text here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7" name="Text Box 2"/>
          <p:cNvSpPr txBox="1">
            <a:spLocks noChangeArrowheads="1"/>
          </p:cNvSpPr>
          <p:nvPr/>
        </p:nvSpPr>
        <p:spPr bwMode="auto">
          <a:xfrm>
            <a:off x="1723971" y="2213858"/>
            <a:ext cx="1172645" cy="47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>
                <a:solidFill>
                  <a:srgbClr val="000000"/>
                </a:solidFill>
                <a:effectLst/>
                <a:latin typeface="Raleway" panose="020B00030301010600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Enter inputs here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8" name="Text Box 2"/>
          <p:cNvSpPr txBox="1">
            <a:spLocks noChangeArrowheads="1"/>
          </p:cNvSpPr>
          <p:nvPr/>
        </p:nvSpPr>
        <p:spPr bwMode="auto">
          <a:xfrm>
            <a:off x="3051225" y="2213858"/>
            <a:ext cx="1175024" cy="47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>
                <a:solidFill>
                  <a:srgbClr val="000000"/>
                </a:solidFill>
                <a:effectLst/>
                <a:latin typeface="Raleway" panose="020B00030301010600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Enter activities here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9" name="Text Box 2"/>
          <p:cNvSpPr txBox="1">
            <a:spLocks noChangeArrowheads="1"/>
          </p:cNvSpPr>
          <p:nvPr/>
        </p:nvSpPr>
        <p:spPr bwMode="auto">
          <a:xfrm>
            <a:off x="4378478" y="2213858"/>
            <a:ext cx="1155995" cy="47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>
                <a:solidFill>
                  <a:srgbClr val="000000"/>
                </a:solidFill>
                <a:effectLst/>
                <a:latin typeface="Raleway" panose="020B00030301010600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Enter activities here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0" name="Text Box 2"/>
          <p:cNvSpPr txBox="1">
            <a:spLocks noChangeArrowheads="1"/>
          </p:cNvSpPr>
          <p:nvPr/>
        </p:nvSpPr>
        <p:spPr bwMode="auto">
          <a:xfrm>
            <a:off x="5696218" y="2204344"/>
            <a:ext cx="1155995" cy="47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>
                <a:solidFill>
                  <a:srgbClr val="000000"/>
                </a:solidFill>
                <a:effectLst/>
                <a:latin typeface="Raleway" panose="020B00030301010600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Enter outcomes here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1" name="Text Box 2"/>
          <p:cNvSpPr txBox="1">
            <a:spLocks noChangeArrowheads="1"/>
          </p:cNvSpPr>
          <p:nvPr/>
        </p:nvSpPr>
        <p:spPr bwMode="auto">
          <a:xfrm>
            <a:off x="7023471" y="2204344"/>
            <a:ext cx="1155995" cy="47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>
                <a:solidFill>
                  <a:srgbClr val="000000"/>
                </a:solidFill>
                <a:effectLst/>
                <a:latin typeface="Raleway" panose="020B00030301010600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Enter outcomes here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2" name="Text Box 2"/>
          <p:cNvSpPr txBox="1">
            <a:spLocks noChangeArrowheads="1"/>
          </p:cNvSpPr>
          <p:nvPr/>
        </p:nvSpPr>
        <p:spPr bwMode="auto">
          <a:xfrm>
            <a:off x="8350725" y="2204344"/>
            <a:ext cx="1155995" cy="47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>
                <a:solidFill>
                  <a:srgbClr val="000000"/>
                </a:solidFill>
                <a:effectLst/>
                <a:latin typeface="Raleway" panose="020B00030301010600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Enter outcomes here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3" name="Text Box 2"/>
          <p:cNvSpPr txBox="1">
            <a:spLocks noChangeArrowheads="1"/>
          </p:cNvSpPr>
          <p:nvPr/>
        </p:nvSpPr>
        <p:spPr bwMode="auto">
          <a:xfrm>
            <a:off x="5693839" y="1942699"/>
            <a:ext cx="1172645" cy="261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 b="1">
                <a:solidFill>
                  <a:srgbClr val="000000"/>
                </a:solidFill>
                <a:effectLst/>
                <a:latin typeface="Raleway" panose="020B00030301010600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SHORT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4" name="Text Box 2"/>
          <p:cNvSpPr txBox="1">
            <a:spLocks noChangeArrowheads="1"/>
          </p:cNvSpPr>
          <p:nvPr/>
        </p:nvSpPr>
        <p:spPr bwMode="auto">
          <a:xfrm>
            <a:off x="7011578" y="1942699"/>
            <a:ext cx="1172645" cy="261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 b="1">
                <a:solidFill>
                  <a:srgbClr val="000000"/>
                </a:solidFill>
                <a:effectLst/>
                <a:latin typeface="Raleway" panose="020B00030301010600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MEDIUM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5" name="Text Box 2"/>
          <p:cNvSpPr txBox="1">
            <a:spLocks noChangeArrowheads="1"/>
          </p:cNvSpPr>
          <p:nvPr/>
        </p:nvSpPr>
        <p:spPr bwMode="auto">
          <a:xfrm>
            <a:off x="8343589" y="1942699"/>
            <a:ext cx="1172645" cy="261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 b="1">
                <a:solidFill>
                  <a:srgbClr val="000000"/>
                </a:solidFill>
                <a:effectLst/>
                <a:latin typeface="Raleway" panose="020B00030301010600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LONG TERM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6" name="Text Box 2"/>
          <p:cNvSpPr txBox="1">
            <a:spLocks noChangeArrowheads="1"/>
          </p:cNvSpPr>
          <p:nvPr/>
        </p:nvSpPr>
        <p:spPr bwMode="auto">
          <a:xfrm>
            <a:off x="1861930" y="5492745"/>
            <a:ext cx="1172645" cy="261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 b="1">
                <a:solidFill>
                  <a:srgbClr val="000000"/>
                </a:solidFill>
                <a:effectLst/>
                <a:latin typeface="Raleway" panose="020B00030301010600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ASSUMPTIONS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7" name="Text Box 2"/>
          <p:cNvSpPr txBox="1">
            <a:spLocks noChangeArrowheads="1"/>
          </p:cNvSpPr>
          <p:nvPr/>
        </p:nvSpPr>
        <p:spPr bwMode="auto">
          <a:xfrm>
            <a:off x="1867876" y="5741308"/>
            <a:ext cx="3537559" cy="527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>
                <a:solidFill>
                  <a:srgbClr val="000000"/>
                </a:solidFill>
                <a:effectLst/>
                <a:latin typeface="Raleway" panose="020B00030301010600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Enter assumptions here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8" name="Text Box 2"/>
          <p:cNvSpPr txBox="1">
            <a:spLocks noChangeArrowheads="1"/>
          </p:cNvSpPr>
          <p:nvPr/>
        </p:nvSpPr>
        <p:spPr bwMode="auto">
          <a:xfrm>
            <a:off x="5819310" y="5492745"/>
            <a:ext cx="1736371" cy="261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 b="1">
                <a:solidFill>
                  <a:srgbClr val="000000"/>
                </a:solidFill>
                <a:effectLst/>
                <a:latin typeface="Raleway" panose="020B00030301010600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EXTERNAL FACTORS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9" name="Text Box 2"/>
          <p:cNvSpPr txBox="1">
            <a:spLocks noChangeArrowheads="1"/>
          </p:cNvSpPr>
          <p:nvPr/>
        </p:nvSpPr>
        <p:spPr bwMode="auto">
          <a:xfrm>
            <a:off x="5824067" y="5741902"/>
            <a:ext cx="3537559" cy="527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>
                <a:solidFill>
                  <a:srgbClr val="000000"/>
                </a:solidFill>
                <a:effectLst/>
                <a:latin typeface="Raleway" panose="020B00030301010600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Enter external factors here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0" name="Right Arrow 79"/>
          <p:cNvSpPr/>
          <p:nvPr/>
        </p:nvSpPr>
        <p:spPr>
          <a:xfrm>
            <a:off x="2863911" y="3431696"/>
            <a:ext cx="262240" cy="190882"/>
          </a:xfrm>
          <a:prstGeom prst="rightArrow">
            <a:avLst>
              <a:gd name="adj1" fmla="val 59545"/>
              <a:gd name="adj2" fmla="val 61844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1" name="Right Arrow 80"/>
          <p:cNvSpPr/>
          <p:nvPr/>
        </p:nvSpPr>
        <p:spPr>
          <a:xfrm>
            <a:off x="5503552" y="3428128"/>
            <a:ext cx="262240" cy="190882"/>
          </a:xfrm>
          <a:prstGeom prst="rightArrow">
            <a:avLst>
              <a:gd name="adj1" fmla="val 59545"/>
              <a:gd name="adj2" fmla="val 61844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2" name="Right Arrow 81"/>
          <p:cNvSpPr/>
          <p:nvPr/>
        </p:nvSpPr>
        <p:spPr>
          <a:xfrm>
            <a:off x="4175109" y="3429912"/>
            <a:ext cx="262240" cy="190882"/>
          </a:xfrm>
          <a:prstGeom prst="rightArrow">
            <a:avLst>
              <a:gd name="adj1" fmla="val 59545"/>
              <a:gd name="adj2" fmla="val 61844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3" name="Right Arrow 82"/>
          <p:cNvSpPr/>
          <p:nvPr/>
        </p:nvSpPr>
        <p:spPr>
          <a:xfrm rot="5400000">
            <a:off x="3618222" y="5201070"/>
            <a:ext cx="161744" cy="119524"/>
          </a:xfrm>
          <a:prstGeom prst="rightArrow">
            <a:avLst>
              <a:gd name="adj1" fmla="val 59545"/>
              <a:gd name="adj2" fmla="val 61844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4" name="Right Arrow 83"/>
          <p:cNvSpPr/>
          <p:nvPr/>
        </p:nvSpPr>
        <p:spPr>
          <a:xfrm rot="5400000" flipH="1" flipV="1">
            <a:off x="3480264" y="5207611"/>
            <a:ext cx="161744" cy="119524"/>
          </a:xfrm>
          <a:prstGeom prst="rightArrow">
            <a:avLst>
              <a:gd name="adj1" fmla="val 59545"/>
              <a:gd name="adj2" fmla="val 61844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5" name="Right Arrow 84"/>
          <p:cNvSpPr/>
          <p:nvPr/>
        </p:nvSpPr>
        <p:spPr>
          <a:xfrm rot="5400000">
            <a:off x="7588090" y="5199880"/>
            <a:ext cx="161744" cy="119524"/>
          </a:xfrm>
          <a:prstGeom prst="rightArrow">
            <a:avLst>
              <a:gd name="adj1" fmla="val 59545"/>
              <a:gd name="adj2" fmla="val 61844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6" name="Right Arrow 85"/>
          <p:cNvSpPr/>
          <p:nvPr/>
        </p:nvSpPr>
        <p:spPr>
          <a:xfrm rot="5400000" flipH="1" flipV="1">
            <a:off x="7449537" y="5206422"/>
            <a:ext cx="161744" cy="119524"/>
          </a:xfrm>
          <a:prstGeom prst="rightArrow">
            <a:avLst>
              <a:gd name="adj1" fmla="val 59545"/>
              <a:gd name="adj2" fmla="val 61844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7" name="Text Box 2"/>
          <p:cNvSpPr txBox="1">
            <a:spLocks noChangeArrowheads="1"/>
          </p:cNvSpPr>
          <p:nvPr/>
        </p:nvSpPr>
        <p:spPr bwMode="auto">
          <a:xfrm>
            <a:off x="3048846" y="1936752"/>
            <a:ext cx="1172645" cy="261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 b="1">
                <a:solidFill>
                  <a:srgbClr val="000000"/>
                </a:solidFill>
                <a:effectLst/>
                <a:latin typeface="Raleway" panose="020B00030301010600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WE DO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8" name="Text Box 2"/>
          <p:cNvSpPr txBox="1">
            <a:spLocks noChangeArrowheads="1"/>
          </p:cNvSpPr>
          <p:nvPr/>
        </p:nvSpPr>
        <p:spPr bwMode="auto">
          <a:xfrm>
            <a:off x="4365396" y="1942699"/>
            <a:ext cx="1172645" cy="261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 b="1">
                <a:solidFill>
                  <a:srgbClr val="000000"/>
                </a:solidFill>
                <a:effectLst/>
                <a:latin typeface="Raleway" panose="020B00030301010600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REACH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9" name="Straight Connector 88"/>
          <p:cNvCxnSpPr/>
          <p:nvPr/>
        </p:nvCxnSpPr>
        <p:spPr>
          <a:xfrm>
            <a:off x="390771" y="784712"/>
            <a:ext cx="9103461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3114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80</Words>
  <Application>Microsoft Office PowerPoint</Application>
  <PresentationFormat>A4 Paper (210x297 mm)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 Light</vt:lpstr>
      <vt:lpstr>Raleway</vt:lpstr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Guastella</dc:creator>
  <cp:lastModifiedBy>Amy Portello Nelson</cp:lastModifiedBy>
  <cp:revision>4</cp:revision>
  <dcterms:created xsi:type="dcterms:W3CDTF">2023-05-28T02:11:18Z</dcterms:created>
  <dcterms:modified xsi:type="dcterms:W3CDTF">2026-04-10T21:28:54Z</dcterms:modified>
</cp:coreProperties>
</file>